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92-4596-4944-B1E2-3A4AFF8052B9}" type="datetimeFigureOut">
              <a:rPr lang="pt-BR" smtClean="0"/>
              <a:t>05/06/2012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437-D19E-4D48-B3FC-F37C733726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77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92-4596-4944-B1E2-3A4AFF8052B9}" type="datetimeFigureOut">
              <a:rPr lang="pt-BR" smtClean="0"/>
              <a:t>05/06/2012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437-D19E-4D48-B3FC-F37C733726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32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92-4596-4944-B1E2-3A4AFF8052B9}" type="datetimeFigureOut">
              <a:rPr lang="pt-BR" smtClean="0"/>
              <a:t>05/06/2012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437-D19E-4D48-B3FC-F37C733726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32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92-4596-4944-B1E2-3A4AFF8052B9}" type="datetimeFigureOut">
              <a:rPr lang="pt-BR" smtClean="0"/>
              <a:t>05/06/2012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437-D19E-4D48-B3FC-F37C733726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48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92-4596-4944-B1E2-3A4AFF8052B9}" type="datetimeFigureOut">
              <a:rPr lang="pt-BR" smtClean="0"/>
              <a:t>05/06/2012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437-D19E-4D48-B3FC-F37C733726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72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92-4596-4944-B1E2-3A4AFF8052B9}" type="datetimeFigureOut">
              <a:rPr lang="pt-BR" smtClean="0"/>
              <a:t>05/06/2012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437-D19E-4D48-B3FC-F37C733726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19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92-4596-4944-B1E2-3A4AFF8052B9}" type="datetimeFigureOut">
              <a:rPr lang="pt-BR" smtClean="0"/>
              <a:t>05/06/2012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437-D19E-4D48-B3FC-F37C733726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34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92-4596-4944-B1E2-3A4AFF8052B9}" type="datetimeFigureOut">
              <a:rPr lang="pt-BR" smtClean="0"/>
              <a:t>05/06/2012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437-D19E-4D48-B3FC-F37C733726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68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92-4596-4944-B1E2-3A4AFF8052B9}" type="datetimeFigureOut">
              <a:rPr lang="pt-BR" smtClean="0"/>
              <a:t>05/06/2012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437-D19E-4D48-B3FC-F37C733726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30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92-4596-4944-B1E2-3A4AFF8052B9}" type="datetimeFigureOut">
              <a:rPr lang="pt-BR" smtClean="0"/>
              <a:t>05/06/2012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437-D19E-4D48-B3FC-F37C733726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9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DF92-4596-4944-B1E2-3A4AFF8052B9}" type="datetimeFigureOut">
              <a:rPr lang="pt-BR" smtClean="0"/>
              <a:t>05/06/2012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437-D19E-4D48-B3FC-F37C733726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62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BDF92-4596-4944-B1E2-3A4AFF8052B9}" type="datetimeFigureOut">
              <a:rPr lang="pt-BR" smtClean="0"/>
              <a:t>05/06/2012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D1437-D19E-4D48-B3FC-F37C733726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35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//upload.wikimedia.org/wikipedia/commons/c/c2/Auriga_constellation_map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Estrela" TargetMode="External"/><Relationship Id="rId13" Type="http://schemas.openxmlformats.org/officeDocument/2006/relationships/hyperlink" Target="http://pt.wikipedia.org/w/index.php?title=Beta_do_Touro&amp;action=edit&amp;redlink=1" TargetMode="External"/><Relationship Id="rId3" Type="http://schemas.microsoft.com/office/2007/relationships/hdphoto" Target="../media/hdphoto1.wdp"/><Relationship Id="rId7" Type="http://schemas.openxmlformats.org/officeDocument/2006/relationships/hyperlink" Target="http://pt.wikipedia.org/wiki/Orion_(constela%C3%A7%C3%A3o)" TargetMode="External"/><Relationship Id="rId12" Type="http://schemas.openxmlformats.org/officeDocument/2006/relationships/hyperlink" Target="http://pt.wikipedia.org/w/index.php?title=Teta_de_Auriga&amp;action=edit&amp;redlink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t.wikipedia.org/wiki/Hemisf%C3%A9rio_celestial_norte" TargetMode="External"/><Relationship Id="rId11" Type="http://schemas.openxmlformats.org/officeDocument/2006/relationships/hyperlink" Target="http://pt.wikipedia.org/w/index.php?title=Iota_de_Auriga&amp;action=edit&amp;redlink=1" TargetMode="External"/><Relationship Id="rId5" Type="http://schemas.openxmlformats.org/officeDocument/2006/relationships/hyperlink" Target="http://pt.wikipedia.org/wiki/Constela%C3%A7%C3%A3o" TargetMode="External"/><Relationship Id="rId15" Type="http://schemas.openxmlformats.org/officeDocument/2006/relationships/hyperlink" Target="http://pt.wikipedia.org/wiki/Magnitude_aparente" TargetMode="External"/><Relationship Id="rId10" Type="http://schemas.openxmlformats.org/officeDocument/2006/relationships/hyperlink" Target="http://pt.wikipedia.org/w/index.php?title=Beta_de_Auriga&amp;action=edit&amp;redlink=1" TargetMode="External"/><Relationship Id="rId4" Type="http://schemas.openxmlformats.org/officeDocument/2006/relationships/hyperlink" Target="http://pt.wikipedia.org/wiki/Cocheiro" TargetMode="External"/><Relationship Id="rId9" Type="http://schemas.openxmlformats.org/officeDocument/2006/relationships/hyperlink" Target="http://pt.wikipedia.org/wiki/Capella_(estrela)" TargetMode="External"/><Relationship Id="rId14" Type="http://schemas.openxmlformats.org/officeDocument/2006/relationships/hyperlink" Target="http://pt.wikipedia.org/w/index.php?title=Auriga&amp;action=edit&amp;section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maneiro.com/www/blogmaneiro.com/wp-content/gallery/fundo-azul-para-fotos/fundo-azul-para-fotos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359"/>
          <a:stretch/>
        </p:blipFill>
        <p:spPr bwMode="auto">
          <a:xfrm>
            <a:off x="-36512" y="-1"/>
            <a:ext cx="9180512" cy="6852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404664"/>
            <a:ext cx="820891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Higiene  da  alma</a:t>
            </a:r>
            <a:endParaRPr lang="pt-BR" sz="3600" b="1" dirty="0">
              <a:ln w="11430"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52120" y="6309320"/>
            <a:ext cx="286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FFC000"/>
                </a:solidFill>
              </a:rPr>
              <a:t>http://pt.wikipedia.org/wiki/Auriga</a:t>
            </a:r>
          </a:p>
        </p:txBody>
      </p:sp>
      <p:pic>
        <p:nvPicPr>
          <p:cNvPr id="1026" name="Picture 2" descr="Ficheiro:Auriga constellation map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16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7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maneiro.com/www/blogmaneiro.com/wp-content/gallery/fundo-azul-para-fotos/fundo-azul-para-fotos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359"/>
          <a:stretch/>
        </p:blipFill>
        <p:spPr bwMode="auto">
          <a:xfrm>
            <a:off x="-36512" y="-1"/>
            <a:ext cx="9180512" cy="6852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404664"/>
            <a:ext cx="820891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Higiene  da  alma</a:t>
            </a:r>
            <a:endParaRPr lang="pt-BR" sz="3600" b="1" dirty="0">
              <a:ln w="11430"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52120" y="6309320"/>
            <a:ext cx="286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FFC000"/>
                </a:solidFill>
              </a:rPr>
              <a:t>http://pt.wikipedia.org/wiki/Auriga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3528" y="1250757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b="1" dirty="0"/>
              <a:t>Auriga</a:t>
            </a:r>
            <a:r>
              <a:rPr lang="pt-PT" dirty="0"/>
              <a:t> (Aur), o </a:t>
            </a:r>
            <a:r>
              <a:rPr lang="pt-PT" dirty="0">
                <a:hlinkClick r:id="rId4" action="ppaction://hlinkfile" tooltip="Cocheiro"/>
              </a:rPr>
              <a:t>Cocheiro</a:t>
            </a:r>
            <a:r>
              <a:rPr lang="pt-PT" dirty="0"/>
              <a:t>, é uma </a:t>
            </a:r>
            <a:r>
              <a:rPr lang="pt-PT" dirty="0">
                <a:hlinkClick r:id="rId5" action="ppaction://hlinkfile" tooltip="Constelação"/>
              </a:rPr>
              <a:t>constelação</a:t>
            </a:r>
            <a:r>
              <a:rPr lang="pt-PT" dirty="0"/>
              <a:t> do </a:t>
            </a:r>
            <a:r>
              <a:rPr lang="pt-PT" dirty="0">
                <a:hlinkClick r:id="rId6" action="ppaction://hlinkfile" tooltip="Hemisfério celestial norte"/>
              </a:rPr>
              <a:t>hemisfério celestial norte</a:t>
            </a:r>
            <a:r>
              <a:rPr lang="pt-PT" dirty="0"/>
              <a:t>. É uma constelação conhecida desde a antiguidade.</a:t>
            </a:r>
          </a:p>
          <a:p>
            <a:r>
              <a:rPr lang="pt-PT" dirty="0"/>
              <a:t>Está situada entre as constelações de Gêmeos e Perseu, ao norte da constelação de </a:t>
            </a:r>
            <a:r>
              <a:rPr lang="pt-PT" dirty="0">
                <a:hlinkClick r:id="rId7" action="ppaction://hlinkfile" tooltip="Orion (constelação)"/>
              </a:rPr>
              <a:t>Órion</a:t>
            </a:r>
            <a:r>
              <a:rPr lang="pt-PT" dirty="0"/>
              <a:t>, é facilmente reconhecível pelo pentágono que forma com as </a:t>
            </a:r>
            <a:r>
              <a:rPr lang="pt-PT" dirty="0">
                <a:hlinkClick r:id="rId8" action="ppaction://hlinkfile" tooltip="Estrela"/>
              </a:rPr>
              <a:t>estrelas</a:t>
            </a:r>
            <a:r>
              <a:rPr lang="pt-PT" dirty="0"/>
              <a:t> </a:t>
            </a:r>
            <a:r>
              <a:rPr lang="pt-PT" dirty="0">
                <a:hlinkClick r:id="rId9" action="ppaction://hlinkfile" tooltip="Capella (estrela)"/>
              </a:rPr>
              <a:t>Alfa de Auriga</a:t>
            </a:r>
            <a:r>
              <a:rPr lang="pt-PT" dirty="0"/>
              <a:t> (Capella), </a:t>
            </a:r>
            <a:r>
              <a:rPr lang="pt-PT" dirty="0">
                <a:hlinkClick r:id="rId10" action="ppaction://hlinkfile" tooltip="Beta de Auriga (página não existe)"/>
              </a:rPr>
              <a:t>Beta de Auriga</a:t>
            </a:r>
            <a:r>
              <a:rPr lang="pt-PT" dirty="0"/>
              <a:t>, </a:t>
            </a:r>
            <a:r>
              <a:rPr lang="pt-PT" dirty="0">
                <a:hlinkClick r:id="rId11" action="ppaction://hlinkfile" tooltip="Iota de Auriga (página não existe)"/>
              </a:rPr>
              <a:t>Iota de Auriga</a:t>
            </a:r>
            <a:r>
              <a:rPr lang="pt-PT" dirty="0"/>
              <a:t>, </a:t>
            </a:r>
            <a:r>
              <a:rPr lang="pt-PT" dirty="0">
                <a:hlinkClick r:id="rId12" action="ppaction://hlinkfile" tooltip="Teta de Auriga (página não existe)"/>
              </a:rPr>
              <a:t>Teta de Auriga</a:t>
            </a:r>
            <a:r>
              <a:rPr lang="pt-PT" dirty="0"/>
              <a:t> e a intrusa </a:t>
            </a:r>
            <a:r>
              <a:rPr lang="pt-PT" dirty="0">
                <a:hlinkClick r:id="rId13" action="ppaction://hlinkfile" tooltip="Beta do Touro (página não existe)"/>
              </a:rPr>
              <a:t>Beta do Touro</a:t>
            </a:r>
            <a:r>
              <a:rPr lang="pt-PT" dirty="0"/>
              <a:t>.</a:t>
            </a:r>
            <a:r>
              <a:rPr lang="pt-PT" baseline="30000" dirty="0">
                <a:hlinkClick r:id="" action="ppaction://hlinkfile"/>
              </a:rPr>
              <a:t>[1]</a:t>
            </a:r>
            <a:endParaRPr lang="pt-PT" dirty="0"/>
          </a:p>
          <a:p>
            <a:r>
              <a:rPr lang="pt-PT" dirty="0"/>
              <a:t>O genitivo, usado para formar nomes de estrelas, é </a:t>
            </a:r>
            <a:r>
              <a:rPr lang="pt-PT" b="1" dirty="0"/>
              <a:t>Aurigae</a:t>
            </a:r>
            <a:r>
              <a:rPr lang="pt-PT" dirty="0"/>
              <a:t>.</a:t>
            </a:r>
          </a:p>
          <a:p>
            <a:r>
              <a:rPr lang="pt-PT" b="1" dirty="0"/>
              <a:t>[</a:t>
            </a:r>
            <a:r>
              <a:rPr lang="pt-PT" b="1" dirty="0">
                <a:hlinkClick r:id="rId14" action="ppaction://hlinkfile" tooltip="Editar secção: Estrelas Mais Brilhantes[2]"/>
              </a:rPr>
              <a:t>editar</a:t>
            </a:r>
            <a:r>
              <a:rPr lang="pt-PT" b="1" dirty="0"/>
              <a:t>] Estrelas Mais Brilhantes</a:t>
            </a:r>
            <a:r>
              <a:rPr lang="pt-PT" b="1" baseline="30000" dirty="0">
                <a:hlinkClick r:id="" action="ppaction://hlinkfile"/>
              </a:rPr>
              <a:t>[2]</a:t>
            </a:r>
            <a:endParaRPr lang="pt-PT" b="1" dirty="0"/>
          </a:p>
          <a:p>
            <a:r>
              <a:rPr lang="pt-PT" dirty="0"/>
              <a:t>Alfa de Auriga (Capella) – De </a:t>
            </a:r>
            <a:r>
              <a:rPr lang="pt-PT" dirty="0">
                <a:hlinkClick r:id="rId15" action="ppaction://hlinkfile" tooltip="Magnitude aparente"/>
              </a:rPr>
              <a:t>magnitude aparente</a:t>
            </a:r>
            <a:r>
              <a:rPr lang="pt-PT" dirty="0"/>
              <a:t> 0,08;</a:t>
            </a:r>
          </a:p>
          <a:p>
            <a:r>
              <a:rPr lang="pt-PT" dirty="0"/>
              <a:t>Beta de Auriga – De magnitude aparente 1,90;</a:t>
            </a:r>
          </a:p>
          <a:p>
            <a:r>
              <a:rPr lang="pt-PT" dirty="0"/>
              <a:t>Teta de Auriga – De magnitude aparente 2,62;</a:t>
            </a:r>
          </a:p>
          <a:p>
            <a:r>
              <a:rPr lang="pt-PT" dirty="0"/>
              <a:t>Iota de Auriga – De magnitude aparente 2,69;</a:t>
            </a:r>
          </a:p>
          <a:p>
            <a:r>
              <a:rPr lang="pt-PT" dirty="0"/>
              <a:t>Épsilon de Auriga – De magnitude aparente 2,99;</a:t>
            </a:r>
            <a:endParaRPr lang="pt-P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77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maneiro.com/www/blogmaneiro.com/wp-content/gallery/fundo-azul-para-fotos/fundo-azul-para-fotos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359"/>
          <a:stretch/>
        </p:blipFill>
        <p:spPr bwMode="auto">
          <a:xfrm>
            <a:off x="-36512" y="-1"/>
            <a:ext cx="9180512" cy="6852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404664"/>
            <a:ext cx="820891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Higiene  da  alma</a:t>
            </a:r>
            <a:endParaRPr lang="pt-BR" sz="3600" b="1" dirty="0">
              <a:ln w="11430"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52120" y="6309320"/>
            <a:ext cx="286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FFC000"/>
                </a:solidFill>
              </a:rPr>
              <a:t>http://pt.wikipedia.org/wiki/Auriga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5733" r="54625" b="10889"/>
          <a:stretch/>
        </p:blipFill>
        <p:spPr bwMode="auto">
          <a:xfrm>
            <a:off x="571500" y="1348740"/>
            <a:ext cx="6343650" cy="629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3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http://www.constellation-guide.com/constellation-list/auriga-constellation/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2459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http://en.wikipedia.org/wiki/Auriga_(constellation)</a:t>
            </a:r>
          </a:p>
        </p:txBody>
      </p:sp>
      <p:sp>
        <p:nvSpPr>
          <p:cNvPr id="4" name="Retângulo 3"/>
          <p:cNvSpPr/>
          <p:nvPr/>
        </p:nvSpPr>
        <p:spPr>
          <a:xfrm>
            <a:off x="979984" y="4294837"/>
            <a:ext cx="4572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pt-BR" dirty="0" smtClean="0"/>
              <a:t>cfa-www.harvard.edu\</a:t>
            </a:r>
            <a:r>
              <a:rPr lang="pt-BR" dirty="0" err="1" smtClean="0"/>
              <a:t>planets</a:t>
            </a:r>
            <a:r>
              <a:rPr lang="pt-BR" dirty="0" smtClean="0"/>
              <a:t>\catalog.html</a:t>
            </a:r>
          </a:p>
          <a:p>
            <a:pPr algn="ctr"/>
            <a:endParaRPr lang="pt-BR" dirty="0"/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Pesquisa de </a:t>
            </a:r>
            <a:r>
              <a:rPr lang="pt-BR" b="1" dirty="0" err="1" smtClean="0">
                <a:solidFill>
                  <a:srgbClr val="FF0000"/>
                </a:solidFill>
              </a:rPr>
              <a:t>exoplanetas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176</Words>
  <Application>Microsoft Office PowerPoint</Application>
  <PresentationFormat>Apresentação na tela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CLEBERLE</dc:creator>
  <cp:lastModifiedBy>CLEBERLE</cp:lastModifiedBy>
  <cp:revision>4</cp:revision>
  <dcterms:created xsi:type="dcterms:W3CDTF">2012-05-08T19:44:08Z</dcterms:created>
  <dcterms:modified xsi:type="dcterms:W3CDTF">2012-06-05T21:41:40Z</dcterms:modified>
</cp:coreProperties>
</file>