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3" r:id="rId3"/>
    <p:sldId id="262" r:id="rId4"/>
    <p:sldId id="316" r:id="rId5"/>
    <p:sldId id="317" r:id="rId6"/>
    <p:sldId id="318" r:id="rId7"/>
    <p:sldId id="328" r:id="rId8"/>
    <p:sldId id="329" r:id="rId9"/>
    <p:sldId id="319" r:id="rId10"/>
    <p:sldId id="320" r:id="rId11"/>
    <p:sldId id="327" r:id="rId12"/>
    <p:sldId id="321" r:id="rId13"/>
    <p:sldId id="322" r:id="rId14"/>
    <p:sldId id="323" r:id="rId15"/>
    <p:sldId id="324" r:id="rId16"/>
    <p:sldId id="325" r:id="rId17"/>
    <p:sldId id="330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000099"/>
    <a:srgbClr val="FF6600"/>
    <a:srgbClr val="914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A371F-450A-4099-8AFA-E1473A3B3C20}" type="datetimeFigureOut">
              <a:rPr lang="pt-BR" smtClean="0"/>
              <a:pPr/>
              <a:t>23/10/2019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366BF-0642-4F8D-B6D1-33D1AF29E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9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6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86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5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96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40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11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02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499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50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01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66BF-0642-4F8D-B6D1-33D1AF29E08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6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1650-4C9D-4E6F-996F-D2433C7F0BE0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E78D-87D7-4B2D-9807-EE1B2ACF612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9619-3FF0-4D09-A220-05407BA271F0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8B14-8C96-47D1-BEF7-59B370835B3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8FEB-98FE-4BE7-8C68-2636F77702F1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839F-AE94-462F-815D-10F11182B3F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6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7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9D92-C781-40EA-BD03-3EA0F0BF05E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0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5A6-6362-4C98-A508-91044D67FE42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4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EA824-D8FF-4BE4-A787-C77967EDB81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9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6FF1-B823-4930-A17C-4D8EF690FF0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280C-37B7-4152-BB21-3DC68DD35C7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9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647F-6CB3-4FE9-95BA-F36B9CBB1BA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0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93D9-2F9D-465F-B138-B08D075A5CE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8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6A4C-0133-47D7-9C41-A4E06E5A7F9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4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4411-D898-4842-9627-83CAB3E36CCB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4E69-54A4-4D1F-B50A-9DA7019D48A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D793-7890-4310-8891-23C90CFE0C8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02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71C7-78E6-4C96-BB6B-28E02D61520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60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525A-4172-45A6-9ACE-F0F43F336B4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1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773E-AA6F-4A22-A121-EC5D4C829EDB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17AB7-5953-4F04-97A0-A081437BF23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9D6E-A8C8-42D9-AE37-9DB1AF92BC08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9C1B-DCFC-4158-959B-BAC0DE60275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661D-B9B6-4639-929F-57D2CC0A6FA1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7445-27BF-4627-9108-BFCE8559D08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2FD5-1DF9-445A-9E67-69AE4EB331A1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190C-33A3-4529-B4DB-88489BE49EE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7C95-7EF1-4AA1-AA53-ECC997268A10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BA93-14E1-4F89-970A-ACE7793E12A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6F64-59A2-4DE2-8670-E2FF78A39B20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4441-70F8-4A0E-9EB9-1E318C32E90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3C4F-736B-4096-96B1-00CB11287181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4016-AB67-4984-86A4-291C85A4779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82C84-5044-455A-B4B7-770AC0C2F513}" type="datetimeFigureOut">
              <a:rPr lang="fr-FR"/>
              <a:pPr>
                <a:defRPr/>
              </a:pPr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312880-5440-4591-A11A-30469DAA26A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C7B07A4-11D0-4782-8415-C379A26921C5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820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-747464"/>
            <a:ext cx="10476656" cy="7605464"/>
          </a:xfrm>
          <a:prstGeom prst="rect">
            <a:avLst/>
          </a:prstGeom>
        </p:spPr>
      </p:pic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004048" y="6105556"/>
            <a:ext cx="4139952" cy="563804"/>
          </a:xfrm>
        </p:spPr>
        <p:txBody>
          <a:bodyPr/>
          <a:lstStyle/>
          <a:p>
            <a:r>
              <a:rPr lang="fr-CA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Cleber Maurício Gonçalves</a:t>
            </a:r>
            <a:endParaRPr lang="fr-FR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35696" y="3061862"/>
            <a:ext cx="64442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OBSTÁCULOS  À</a:t>
            </a:r>
          </a:p>
          <a:p>
            <a:pPr algn="ctr"/>
            <a:r>
              <a:rPr lang="pt-BR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REPRODUÇÃO</a:t>
            </a:r>
            <a:endParaRPr lang="pt-BR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usesp.org.br/site/arquivos/esde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b="30466"/>
          <a:stretch/>
        </p:blipFill>
        <p:spPr bwMode="auto">
          <a:xfrm>
            <a:off x="5652120" y="116632"/>
            <a:ext cx="2969548" cy="2616426"/>
          </a:xfrm>
          <a:prstGeom prst="rect">
            <a:avLst/>
          </a:prstGeom>
          <a:ln w="88900" cap="sq" cmpd="thickThin">
            <a:solidFill>
              <a:srgbClr val="00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7504" y="5795972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Tahoma"/>
              </a:rPr>
              <a:t>acritica.uol.com.br</a:t>
            </a:r>
            <a:endParaRPr lang="pt-BR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FFFF00"/>
              </a:solidFill>
              <a:latin typeface="Tahoma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3856" y="416858"/>
            <a:ext cx="759971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Alimentos  Transgênicos</a:t>
            </a:r>
            <a:endParaRPr lang="pt-BR" sz="4000" b="1" dirty="0">
              <a:ln w="11430">
                <a:noFill/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907540"/>
            <a:ext cx="5614344" cy="388843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194" name="Picture 2" descr="http://www.coletivoverde.com.br/wp-content/uploads/2012/02/produtos-transgenic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5350" r="50495" b="4133"/>
          <a:stretch/>
        </p:blipFill>
        <p:spPr bwMode="auto">
          <a:xfrm>
            <a:off x="6084168" y="1907540"/>
            <a:ext cx="29386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480440" y="5787028"/>
            <a:ext cx="262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Tahoma"/>
              </a:rPr>
              <a:t>coletivoverde.com.br</a:t>
            </a:r>
          </a:p>
        </p:txBody>
      </p:sp>
      <p:pic>
        <p:nvPicPr>
          <p:cNvPr id="8196" name="Picture 4" descr="http://www.coletivoverde.com.br/wp-content/uploads/2012/02/transgenic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r="10227"/>
          <a:stretch/>
        </p:blipFill>
        <p:spPr bwMode="auto">
          <a:xfrm>
            <a:off x="7693571" y="142552"/>
            <a:ext cx="1159049" cy="1256497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07504" y="260648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ação inteligente do homem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um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contrapeso que Deus dispôs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restabelecer o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equilíbrio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entre as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forças da  Natureza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20" name="Picture 2" descr="http://www.caminheirosdobem.com.br/imagens/livro_dos_Espiritos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330606" y="4134564"/>
            <a:ext cx="1656181" cy="2605009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5725598" y="6218906"/>
            <a:ext cx="1539595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693.a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256490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“e é ainda isso o que o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distingue      dos animais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 porque ele obra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 conhecimento  de  causa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2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7504" y="4293096"/>
            <a:ext cx="71339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“Mas os mesmos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animais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concorrem para a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existência deste </a:t>
            </a:r>
            <a:r>
              <a:rPr lang="pt-BR" sz="3200" b="1" kern="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equilíbrio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 </a:t>
            </a:r>
            <a:r>
              <a:rPr lang="pt-BR" sz="28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(cadeia alimentar,  ecossistemas,  </a:t>
            </a:r>
            <a:r>
              <a:rPr lang="pt-BR" sz="2800" b="1" kern="0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etc</a:t>
            </a:r>
            <a:r>
              <a:rPr lang="pt-BR" sz="28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</a:t>
            </a:r>
            <a:endParaRPr lang="pt-BR" sz="28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511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404664"/>
            <a:ext cx="908283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LEIS MORAIS  -  Rodolfo </a:t>
            </a:r>
            <a:r>
              <a:rPr lang="pt-BR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Calligaris</a:t>
            </a:r>
            <a:endParaRPr lang="pt-BR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1450519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Controle da natalidade: - complexas pesquisas nos campos da Biologia, Genética, Farmacologia, Sociologia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600" y="4106782"/>
            <a:ext cx="1443888" cy="2178030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6876256" y="6362164"/>
            <a:ext cx="2111046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71 - 2004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504" y="322749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Debates entre teólogos e moralistas de várias  tendências</a:t>
            </a:r>
            <a:endParaRPr lang="pt-BR" sz="32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4463241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Espiritismo: ...”em havendo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razões realmente justas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isso, pode o homem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limitar sua prole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evitando a concepção.”</a:t>
            </a:r>
            <a:endParaRPr lang="pt-BR" sz="28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6390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260648"/>
            <a:ext cx="908283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Anticonceptivos e planejamento familiar</a:t>
            </a:r>
            <a:endParaRPr lang="pt-BR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1340768"/>
            <a:ext cx="5904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3200" b="1" kern="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homem pode e deve programar a família</a:t>
            </a:r>
            <a:r>
              <a:rPr lang="pt-BR" sz="3200" b="1" kern="0" dirty="0" smtClean="0">
                <a:ln w="19050">
                  <a:solidFill>
                    <a:schemeClr val="tx1"/>
                  </a:solidFill>
                </a:ln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deseja e lhe convém ter: número de filhos, período propício para a maternidade;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nunca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porém,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 eximirá aos imperiosos resgates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que faz jus, tendo em vista o seu próprio passado.”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776854" y="5942027"/>
            <a:ext cx="3263174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Joanna  de  Ângelis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41 - 1994 - Ed. Leal</a:t>
            </a:r>
          </a:p>
        </p:txBody>
      </p:sp>
      <p:pic>
        <p:nvPicPr>
          <p:cNvPr id="1026" name="Picture 2" descr="Resultado de imagem para livro sos familia divaldo fran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20" y="1918760"/>
            <a:ext cx="2680043" cy="38607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188640"/>
            <a:ext cx="908283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Anticonceptivos e planejamento familiar</a:t>
            </a:r>
            <a:endParaRPr lang="pt-BR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1052736"/>
            <a:ext cx="885698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1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Contraceptivos hormonais atuam por inibição dos hormônios gonadotróficos – FSH e LH – hipófise que atuam nos ovários</a:t>
            </a:r>
            <a:endParaRPr lang="pt-BR" sz="31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7484" y="4707087"/>
            <a:ext cx="1443888" cy="2052338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3707904" y="6207695"/>
            <a:ext cx="3744416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cap. III - 9ª ed. - 2002 - FEB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278383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são livres de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efeitos colaterais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indesejáveis</a:t>
            </a:r>
            <a:endParaRPr lang="pt-BR" sz="32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4079974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Analisar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estrutura familiar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melhor programar</a:t>
            </a:r>
            <a:endParaRPr lang="pt-BR" sz="32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7504" y="537611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Critica 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degradação dos costumes</a:t>
            </a:r>
          </a:p>
        </p:txBody>
      </p:sp>
    </p:spTree>
    <p:extLst>
      <p:ext uri="{BB962C8B-B14F-4D97-AF65-F5344CB8AC3E}">
        <p14:creationId xmlns:p14="http://schemas.microsoft.com/office/powerpoint/2010/main" val="33144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07504" y="18864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Casais que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sistematizam o uso de anticoncepcionais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578" y="4707087"/>
            <a:ext cx="1393910" cy="2052338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4788024" y="6279703"/>
            <a:ext cx="2664296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cap. 15 - 2004 - FEB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484784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Critica o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aborto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fome de reconforto imediatista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278017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Adiam realizações sublimes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às quais deverão fatalmente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504" y="412823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Tarefas e lutas em família são o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preço da regeneração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504" y="544812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Inutilmente enganam-se a si mesmos</a:t>
            </a:r>
            <a:endParaRPr lang="pt-BR" sz="28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4465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apocalipsis.webcindario.com/jesusti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3" y="200515"/>
            <a:ext cx="8856984" cy="64822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333733"/>
            <a:ext cx="9144000" cy="116955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500" b="1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 espera  por  nossa  participação no  progresso  do  Planeta!</a:t>
            </a:r>
            <a:endParaRPr lang="pt-BR" sz="3500" b="1" dirty="0">
              <a:ln w="11430">
                <a:noFill/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3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262389"/>
            <a:ext cx="908283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  LEI  DE  REPRODUÇÃO</a:t>
            </a:r>
            <a:endParaRPr lang="pt-BR" sz="40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1283276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“Será contrário à lei da Natureza o </a:t>
            </a:r>
            <a:r>
              <a:rPr lang="pt-BR" sz="3200" b="1" kern="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aperfeiçoamento das raças animais e vegetais</a:t>
            </a:r>
            <a:r>
              <a:rPr lang="pt-BR" sz="3200" b="1" kern="0" dirty="0" smtClean="0">
                <a:ln w="19050">
                  <a:solidFill>
                    <a:schemeClr val="tx1"/>
                  </a:solidFill>
                </a:ln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  Ciência? ...”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7504" y="3212976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“Tudo se deve fazer para chegar             à  perfeição   e   o   próprio 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homem  é  um </a:t>
            </a:r>
          </a:p>
        </p:txBody>
      </p:sp>
      <p:pic>
        <p:nvPicPr>
          <p:cNvPr id="20" name="Picture 2" descr="http://www.caminheirosdobem.com.br/imagens/livro_dos_Espiritos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330606" y="4275306"/>
            <a:ext cx="1656181" cy="2464267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4067944" y="5747258"/>
            <a:ext cx="3079189" cy="954107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 692 </a:t>
            </a: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3ª parte – cap. IV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34908" y="4182533"/>
            <a:ext cx="7106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instrumento de que Deus se serve para atingir  seus  </a:t>
            </a:r>
            <a:r>
              <a:rPr lang="pt-BR" sz="3200" b="1" kern="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fins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”...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262389"/>
            <a:ext cx="908283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  LEI  DE  REPRODUÇÃO</a:t>
            </a:r>
            <a:endParaRPr lang="pt-BR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1283276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“Indo sempre a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população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na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progressão crescente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vemos, chegará tempo em que seja 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excessiva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na  Terra?”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7504" y="3212976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“Não,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Deus a isso provê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mantém sempre   o  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equilíbrio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...  O  homem,  que 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20" name="Picture 2" descr="http://www.caminheirosdobem.com.br/imagens/livro_dos_Espiritos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330606" y="4275306"/>
            <a:ext cx="1656181" cy="2464267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4162254" y="5771008"/>
            <a:ext cx="3079189" cy="95410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 687 </a:t>
            </a: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3ª parte – cap. IV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34908" y="4182533"/>
            <a:ext cx="7106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apenas vê um canto do quadro  da Natureza, não pode julgar a harmonia  do  conjunto”.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8596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076056" y="6294474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Tahoma"/>
              </a:rPr>
              <a:t>www.revistaescola.abril.com.br</a:t>
            </a:r>
            <a:endParaRPr lang="pt-BR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FFFF00"/>
              </a:solidFill>
              <a:latin typeface="Tahoma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3856" y="93201"/>
            <a:ext cx="892899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Demografia  histórica</a:t>
            </a:r>
            <a:endParaRPr lang="pt-BR" sz="4000" b="1" dirty="0">
              <a:ln w="11430">
                <a:noFill/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r="9752"/>
          <a:stretch/>
        </p:blipFill>
        <p:spPr bwMode="auto">
          <a:xfrm>
            <a:off x="427258" y="980728"/>
            <a:ext cx="8262187" cy="511256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262389"/>
            <a:ext cx="908283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POPULAÇÃO ESPIRITUAL DA TERRA </a:t>
            </a:r>
            <a:endParaRPr lang="pt-BR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1520" y="1391667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“Mais de vinte bilhões de almas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conscientes, </a:t>
            </a:r>
            <a:r>
              <a:rPr lang="pt-BR" sz="3200" b="1" kern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desencarnadas, sem nos reportarmos aos bilhões de inteligências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sub-humanas que </a:t>
            </a:r>
            <a:r>
              <a:rPr lang="pt-BR" sz="3200" b="1" kern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são aproveitadas nos múltiplos serviços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 </a:t>
            </a:r>
            <a:r>
              <a:rPr lang="pt-BR" sz="3200" b="1" kern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progresso planetário, cercam o domicílio terrestre,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0" r="1346"/>
          <a:stretch/>
        </p:blipFill>
        <p:spPr bwMode="auto">
          <a:xfrm>
            <a:off x="7433953" y="4403319"/>
            <a:ext cx="1530535" cy="2208241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3274340" y="5661248"/>
            <a:ext cx="4109603" cy="95410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Emmanuel/ FCX</a:t>
            </a: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cap. 9 - 6ª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- 1982 - FEB</a:t>
            </a:r>
          </a:p>
        </p:txBody>
      </p:sp>
      <p:sp>
        <p:nvSpPr>
          <p:cNvPr id="7" name="Retângulo 6"/>
          <p:cNvSpPr/>
          <p:nvPr/>
        </p:nvSpPr>
        <p:spPr>
          <a:xfrm>
            <a:off x="246373" y="4365862"/>
            <a:ext cx="7133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3200" b="1" kern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demorando-se noutras faixas de evolução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.” (1952)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7987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95369" y="6294474"/>
            <a:ext cx="3733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6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Tahoma"/>
              </a:rPr>
              <a:t>www.ufjf.br/ladem/2012/05/20</a:t>
            </a:r>
            <a:endParaRPr lang="pt-BR" sz="16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FFFF00"/>
              </a:solidFill>
              <a:latin typeface="Tahoma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3856" y="40860"/>
            <a:ext cx="892899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Demografia  histórica</a:t>
            </a:r>
            <a:endParaRPr lang="pt-BR" sz="4000" b="1" dirty="0">
              <a:ln w="11430">
                <a:noFill/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www.ufjf.br/ladem/files/2012/05/mundo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1810"/>
            <a:ext cx="7302303" cy="545417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t="17656" r="66276" b="65241"/>
          <a:stretch/>
        </p:blipFill>
        <p:spPr bwMode="auto">
          <a:xfrm>
            <a:off x="7823269" y="4790588"/>
            <a:ext cx="1182415" cy="146619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0" r="83517" b="82644"/>
          <a:stretch/>
        </p:blipFill>
        <p:spPr bwMode="auto">
          <a:xfrm>
            <a:off x="6524524" y="6403916"/>
            <a:ext cx="2511972" cy="3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9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262389"/>
            <a:ext cx="908283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OBSTÁCULOS  À  REPRODUÇÃO</a:t>
            </a:r>
            <a:endParaRPr lang="pt-BR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142729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“São contrários à lei da Natureza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 leis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costumes humanos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têm por fim ...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criar  obstáculos  à  reprodução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?”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20" name="Picture 2" descr="http://www.caminheirosdobem.com.br/imagens/livro_dos_Espiritos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330606" y="4275306"/>
            <a:ext cx="1656181" cy="2464267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4162254" y="6074132"/>
            <a:ext cx="3079189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 693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504" y="357591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“Tudo que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embaraça a Natureza em sua marcha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contrário à lei geral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.”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963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404664"/>
            <a:ext cx="908283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OBSTÁCULOS  À  REPRODUÇÃO</a:t>
            </a:r>
            <a:endParaRPr lang="pt-BR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1450519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“Entretanto há espécies de seres vivos,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animais e plantas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cuja reprodução indefinida seria nociva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outras espécies  e das quais o próprio homem acabaria  por  ser  vítima. 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20" name="Picture 2" descr="http://www.caminheirosdobem.com.br/imagens/livro_dos_Espiritos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330606" y="4275306"/>
            <a:ext cx="1656181" cy="2464267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4162254" y="6074132"/>
            <a:ext cx="3079189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 693.a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504" y="4079974"/>
            <a:ext cx="7133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Pratica ele ato repreensível, impedindo  essa  reprodução?”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784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116632"/>
            <a:ext cx="908283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OBSTÁCULOS  À  REPRODUÇÃO</a:t>
            </a:r>
            <a:endParaRPr lang="pt-BR" sz="32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841814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“Entretanto há espécies de seres vivos,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animais e plantas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20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cuja reprodução indefinida seria nociva 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outras espécies  e das quais o próprio homem acabaria  por  ser  </a:t>
            </a:r>
            <a:r>
              <a:rPr lang="pt-BR" sz="20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vítima. Pratica ele ato repreensível, impedindo  essa  reprodução</a:t>
            </a:r>
            <a:r>
              <a:rPr lang="pt-BR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?” </a:t>
            </a:r>
            <a:endParaRPr lang="pt-BR" sz="2000" b="1" kern="0" dirty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20" name="Picture 2" descr="http://www.caminheirosdobem.com.br/imagens/livro_dos_Espiritos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330606" y="4365104"/>
            <a:ext cx="1656181" cy="2374469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4162254" y="6074132"/>
            <a:ext cx="3079189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 693.a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242379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“Deus concedeu ao homem ...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 poder que ele deve usar, sem abusar</a:t>
            </a:r>
            <a:r>
              <a:rPr lang="pt-BR" sz="3200" b="1" kern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504" y="379194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“Pode, pois,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regular a reprodução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 acordo com as 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necessidades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.”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5232102"/>
            <a:ext cx="7133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rgbClr val="000099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“Não deve </a:t>
            </a:r>
            <a:r>
              <a:rPr lang="pt-BR" sz="3200" b="1" kern="0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opor-se-lhe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sem necessidade</a:t>
            </a:r>
            <a:r>
              <a:rPr lang="pt-BR" sz="3200" b="1" kern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.”</a:t>
            </a:r>
            <a:endParaRPr lang="pt-BR" sz="3200" b="1" kern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3596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104</Template>
  <TotalTime>971</TotalTime>
  <Words>703</Words>
  <Application>Microsoft Office PowerPoint</Application>
  <PresentationFormat>Apresentação na tela (4:3)</PresentationFormat>
  <Paragraphs>78</Paragraphs>
  <Slides>16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Wingdings 2</vt:lpstr>
      <vt:lpstr>104</vt:lpstr>
      <vt:lpstr>Oceano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AME</dc:creator>
  <cp:lastModifiedBy>Usuário</cp:lastModifiedBy>
  <cp:revision>100</cp:revision>
  <dcterms:created xsi:type="dcterms:W3CDTF">2010-11-18T14:02:44Z</dcterms:created>
  <dcterms:modified xsi:type="dcterms:W3CDTF">2019-10-23T22:38:20Z</dcterms:modified>
</cp:coreProperties>
</file>