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6858000" cx="9144000"/>
  <p:notesSz cx="6858000" cy="9144000"/>
  <p:embeddedFontLst>
    <p:embeddedFont>
      <p:font typeface="Century Gothic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35" roundtripDataSignature="AMtx7mhUfB0W80ePvE6N7FXWbZRS54uY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CenturyGothic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CenturyGothic-italic.fntdata"/><Relationship Id="rId10" Type="http://schemas.openxmlformats.org/officeDocument/2006/relationships/slide" Target="slides/slide5.xml"/><Relationship Id="rId32" Type="http://schemas.openxmlformats.org/officeDocument/2006/relationships/font" Target="fonts/CenturyGothic-bold.fntdata"/><Relationship Id="rId13" Type="http://schemas.openxmlformats.org/officeDocument/2006/relationships/slide" Target="slides/slide8.xml"/><Relationship Id="rId35" Type="http://customschemas.google.com/relationships/presentationmetadata" Target="metadata"/><Relationship Id="rId12" Type="http://schemas.openxmlformats.org/officeDocument/2006/relationships/slide" Target="slides/slide7.xml"/><Relationship Id="rId34" Type="http://schemas.openxmlformats.org/officeDocument/2006/relationships/font" Target="fonts/CenturyGothic-bold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5c8c4c0d2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75c8c4c0d2_0_1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5c8c4c0d2_0_4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75c8c4c0d2_0_48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5c8c4c0d2_0_4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75c8c4c0d2_0_49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5c8c4c0d2_0_4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75c8c4c0d2_0_49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75c8c4c0d2_0_4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g75c8c4c0d2_0_49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5c8c4c0d2_0_5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75c8c4c0d2_0_50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75c8c4c0d2_0_5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g75c8c4c0d2_0_50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75c8c4c0d2_0_5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75c8c4c0d2_0_5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75c8c4c0d2_0_5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g75c8c4c0d2_0_5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75c8c4c0d2_0_5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g75c8c4c0d2_0_5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75c8c4c0d2_0_5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g75c8c4c0d2_0_5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5c8c4c0d2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75c8c4c0d2_0_1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75c8c4c0d2_0_5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75c8c4c0d2_0_52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75c8c4c0d2_0_5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g75c8c4c0d2_0_5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75c8c4c0d2_0_5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g75c8c4c0d2_0_5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75c8c4c0d2_0_5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g75c8c4c0d2_0_5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75c8c4c0d2_0_5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g75c8c4c0d2_0_5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75c8c4c0d2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75c8c4c0d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5c8c4c0d2_0_4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5c8c4c0d2_0_4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5c8c4c0d2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75c8c4c0d2_0_46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75c8c4c0d2_0_4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75c8c4c0d2_0_46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75c8c4c0d2_0_4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75c8c4c0d2_0_47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5c8c4c0d2_0_4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75c8c4c0d2_0_4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75c8c4c0d2_0_4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g75c8c4c0d2_0_47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5c8c4c0d2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g75c8c4c0d2_0_48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0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0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0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0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75c8c4c0d2_0_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648" y="0"/>
            <a:ext cx="640871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5c8c4c0d2_0_487"/>
          <p:cNvSpPr txBox="1"/>
          <p:nvPr/>
        </p:nvSpPr>
        <p:spPr>
          <a:xfrm>
            <a:off x="87288" y="66684"/>
            <a:ext cx="9036600" cy="640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CENTROS DE FORÇA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não desconhecem,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nosso corpo de matéria rarefeita ( perispírito) está intimamente regido por </a:t>
            </a:r>
            <a:r>
              <a:rPr b="1" i="1" lang="pt-BR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sete centros de força,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se conjugam nas </a:t>
            </a:r>
            <a:r>
              <a:rPr b="1" i="1" lang="pt-BR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ramificações dos plexos</a:t>
            </a:r>
            <a:r>
              <a:rPr b="1" lang="pt-BR" sz="3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que, vibrando em sintonia uns com os outros, ao influxo do poder diretriz da mente, estabelecem, para nosso uso, um veículo de células elétricas, que podemos definir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como sendo um campo eletromagnético, no qual o pensamento vibra em circuito fechado.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 a Terra e o Céu – cap. XX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g75c8c4c0d2_0_49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3029" y="0"/>
            <a:ext cx="9144000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75c8c4c0d2_0_495"/>
          <p:cNvSpPr txBox="1"/>
          <p:nvPr/>
        </p:nvSpPr>
        <p:spPr>
          <a:xfrm>
            <a:off x="0" y="42284"/>
            <a:ext cx="9144000" cy="695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CURA COMO MANIPULAÇÃO DO FLUIDO UNIVERSAL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Chakras/Centros de Força do perispírito do receptor captam as vibrações do Espírito e as transferem aos Chakras/Centros de Força do duplo etérico que as filtra e as remete, para as regiões dos plexos correspondentes na matéria física.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centro coronário do perispírito, por exemplo, é um fabuloso órgão sem analogia entre nós, sede das mais avançadas decisões do Espírito Imortal, ao passo que o mesmo chacra coronário do duplo etérico é tão somente um elo de conexão, uma ponte viva sensibilíssima, mas sem autonomia, unindo o mundo divino perispiritual com o mundo humano da criatura em desenvolvimento.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75c8c4c0d2_0_499"/>
          <p:cNvSpPr txBox="1"/>
          <p:nvPr/>
        </p:nvSpPr>
        <p:spPr>
          <a:xfrm>
            <a:off x="0" y="260648"/>
            <a:ext cx="9144000" cy="63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CURA COMO MANIPULAÇÃO DO FLUIDO UNIVERSAL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FCU se condensa no perispírito e pode fornecer princípios reparadores ao corpo 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Espírito encarnado ou desencarnado é o agente propulsor que infiltra num corpo deteriorado uma parte da substância do seu envoltório fluídico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75c8c4c0d2_0_503"/>
          <p:cNvSpPr txBox="1"/>
          <p:nvPr/>
        </p:nvSpPr>
        <p:spPr>
          <a:xfrm>
            <a:off x="0" y="116632"/>
            <a:ext cx="9144000" cy="65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"A cura se opera mediante a substituição de uma molécula </a:t>
            </a:r>
            <a:r>
              <a:rPr i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malsã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por uma molécula </a:t>
            </a:r>
            <a:r>
              <a:rPr i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sã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O poder curativo estará, pois, na razão direta da pureza da substância inoculada; mas, depende também da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energia da vontade que, quanto maior for, tanto mais abundante a emissão fluídica provocará e tanto maior força de penetração dará ao fluido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Depende ainda das intenções daquele que deseje realizar a cura, </a:t>
            </a:r>
            <a:r>
              <a:rPr b="1" i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 homem ou Espírito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Os fluidos que emanam de uma fonte impura são quais substâncias medicamentosas alteradas".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(Kardec, 1975, LM - cap. XIV, item 31)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5c8c4c0d2_0_507"/>
          <p:cNvSpPr txBox="1"/>
          <p:nvPr/>
        </p:nvSpPr>
        <p:spPr>
          <a:xfrm>
            <a:off x="0" y="620688"/>
            <a:ext cx="9144000" cy="50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fluido humano está sempre mais ou menos impregnado de impurezas físicas e morais do encarnado; o dos bons Espíritos é necessariamente mais puro e, por isto mesmo, tem propriedades mais ativas, que acarretam uma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cura mais pronta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Mas, passando através do encarnado pode alterar-se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Daí, para todo médium curador, a necessidade de trabalhar para seu melhoramento moral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" -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(Allan Kardec - Revista Espírita, Setembro, 1865).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5c8c4c0d2_0_511"/>
          <p:cNvSpPr txBox="1"/>
          <p:nvPr/>
        </p:nvSpPr>
        <p:spPr>
          <a:xfrm>
            <a:off x="-34427" y="476671"/>
            <a:ext cx="9144000" cy="61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CORONÁRIO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“O centro coronário que, na Terra, é considerado pela filosofia hindu como sendo o lótus de mil pétalas, por ser o mais significativo em razão do seu alto potencial de radiações, de vez que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nele assenta a ligação com a mente, fulgurante sede da consciência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 centro recebe em primeiro lugar os estímulos do espírito, comandando os demais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vibrando todavia com eles em justo regime de interdependência.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75c8c4c0d2_0_515"/>
          <p:cNvSpPr txBox="1"/>
          <p:nvPr/>
        </p:nvSpPr>
        <p:spPr>
          <a:xfrm>
            <a:off x="0" y="620688"/>
            <a:ext cx="9036600" cy="62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“Dele emanam as energias de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sustentação do sistema nervoso e suas subdivisões, sendo o responsável pela alimentação das células do pensamento e o provedor de todos os recursos eletromagnéticos indispensáveis à estabilidade orgânica.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É, por isso, o grande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assimilador das energias solares e dos raios da Espiritualidade Superior capazes de favorecer a sublimação da alma.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 a Terra e o Céu – cap. XX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75c8c4c0d2_0_519"/>
          <p:cNvSpPr txBox="1"/>
          <p:nvPr/>
        </p:nvSpPr>
        <p:spPr>
          <a:xfrm>
            <a:off x="0" y="116631"/>
            <a:ext cx="9144000" cy="66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CEREBRAL OU FRONTAL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Relaciona-se materialmente com os lobos frontais do cérebro.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Trabalha em movimentos sincrônicos e de sintonia com o centro coronário, do qual recolhe os estímulos mentais, transmitindo impulsos e anseios, ordens e sugestões aos órgãos e tecidos, células e implementos do corpo por que se expressa.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responsável pelo funcionamento dos centros da inteligência. Comanda os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cinco sentidos: visão, audição, tato, paladar e olfato, bem como todo sistema glandular interno, através da hipófise, com exceção do timo, tireóide e paratireóide.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responsável pela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vidência e audiência mediúnicas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75c8c4c0d2_0_523"/>
          <p:cNvSpPr txBox="1"/>
          <p:nvPr/>
        </p:nvSpPr>
        <p:spPr>
          <a:xfrm>
            <a:off x="-14032" y="74890"/>
            <a:ext cx="9144000" cy="66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LARÍNGEO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Controla os órgãos da respiração, da fala e das atividades do timo , tireóide e paratireóides.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È um centro de força desenvolvido nos grandes cantores e nos oradores.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Nele se liga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fio fluídico dos Espíritos que dão mensagens psicofônicas.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Controla, também, o chamado “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passe de sopro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“, fornecendo energia ao ar expelido pelos pulmões do médium.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5c8c4c0d2_0_123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pt-BR" sz="6000"/>
              <a:t>CURSO DE PASSES</a:t>
            </a:r>
            <a:endParaRPr/>
          </a:p>
        </p:txBody>
      </p:sp>
      <p:sp>
        <p:nvSpPr>
          <p:cNvPr id="90" name="Google Shape;90;g75c8c4c0d2_0_123"/>
          <p:cNvSpPr txBox="1"/>
          <p:nvPr>
            <p:ph idx="1" type="subTitle"/>
          </p:nvPr>
        </p:nvSpPr>
        <p:spPr>
          <a:xfrm>
            <a:off x="2339752" y="5805264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pt-BR"/>
              <a:t>Vitor Silvestre Ferraz Santos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75c8c4c0d2_0_527"/>
          <p:cNvSpPr txBox="1"/>
          <p:nvPr/>
        </p:nvSpPr>
        <p:spPr>
          <a:xfrm>
            <a:off x="-178" y="5796"/>
            <a:ext cx="9144000" cy="66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CARDÍACO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Controla e regula as emoções.  Comanda os sentimentos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É responsável pelo funcionamento do coração e do sistema circulatório, presidindo a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purificação do sangue nos pulmões e o envio do oxigênio a todas as células, por meio do sistema arterial.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Este chakra vibra fortemente quando sentimos simpatia, empatia, amor, piedade e compaixão por nossos semelhantes.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também utilizado pelos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Espíritos para os efeitos físicos exteriorizando o ectoplasma pelos orifícios naturais do corpo, formando as materializações.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Relaciona-se com o plexo cardíaco.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75c8c4c0d2_0_531"/>
          <p:cNvSpPr txBox="1"/>
          <p:nvPr/>
        </p:nvSpPr>
        <p:spPr>
          <a:xfrm>
            <a:off x="107504" y="0"/>
            <a:ext cx="9036600" cy="646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ESPLÊNICO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Responsável pelo funcionamento do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baço, pela formação e reposição das defesas orgânicas através do sangue.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um dos responsáveis pela vitalização do organismo.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Relaciona-se com o plexo mesentérico.(Camada dupla da membrana que reveste o abdômen e liga a sua parte posterior ao intestino); 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75c8c4c0d2_0_535"/>
          <p:cNvSpPr txBox="1"/>
          <p:nvPr/>
        </p:nvSpPr>
        <p:spPr>
          <a:xfrm>
            <a:off x="107504" y="476672"/>
            <a:ext cx="9036600" cy="541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GÁSTRICO OU UMBILICAL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Responsável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pelos aparelhos digestivo e urinário, bem como pela absorção dos alimentos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Relaciona-se com o plexo solar.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Neste chakra é que se operam as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ligações de Espíritos sofredores e obsessores nas reuniões mediúnicas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75c8c4c0d2_0_539"/>
          <p:cNvSpPr txBox="1"/>
          <p:nvPr/>
        </p:nvSpPr>
        <p:spPr>
          <a:xfrm>
            <a:off x="0" y="332656"/>
            <a:ext cx="9144000" cy="57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CENTRO GENÉSICO OU BÁSICO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Responsável pelos órgãos reprodutores e das emoções daí advindas, nele se assenta o santuário do sexo.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responsável pela modelagem dos novos corpos físicos como pelos estímulos criadores.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Essas energias sexuais quando equilibradas levam os homens a pesquisas no campo da Ciência e da Tecnologia, com vistas a descobrir novos remédios, vacinas, inventar aparelhos e máquinas	 que visem melhorar a qualidade de vida dos homens.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75c8c4c0d2_0_543"/>
          <p:cNvSpPr txBox="1"/>
          <p:nvPr/>
        </p:nvSpPr>
        <p:spPr>
          <a:xfrm>
            <a:off x="0" y="692696"/>
            <a:ext cx="9144000" cy="55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Essa energia, que revigora o sexo, pode ser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transformada em vigor mental, alimentando outros centros de força, e , que leva a pessoa a criar no ramo das artes, da literatura ou a outras atividades no campo cultural.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pessoas que já conseguem viver em regime de castidade, sem tormento mental,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podem canalizar estas energias para o trabalho em benefício do próximo.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75c8c4c0d2_0_33"/>
          <p:cNvSpPr txBox="1"/>
          <p:nvPr/>
        </p:nvSpPr>
        <p:spPr>
          <a:xfrm>
            <a:off x="461400" y="83850"/>
            <a:ext cx="4110600" cy="67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/>
              <a:t>Curso de Passes</a:t>
            </a:r>
            <a:br>
              <a:rPr lang="pt-BR" sz="1800"/>
            </a:br>
            <a:r>
              <a:rPr lang="pt-BR"/>
              <a:t>Aulas e Tópicos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1. </a:t>
            </a:r>
            <a:r>
              <a:rPr b="1" lang="pt-BR" sz="1500"/>
              <a:t>Referências e Definições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VELHO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NOVO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MAGNETISMO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KARDEC E O MAGNETISMO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2. Matéria e Fluídos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TRINDADE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MATÉRIA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FLUIDO CÓSMICO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CARACTERÍSTICAS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PROPRIEDADES FÍSICAS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FLUIDOS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3. Passe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CONCEITO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 – EXPLICAÇÃO DA MECÂNICA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OBJETIVO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4. </a:t>
            </a:r>
            <a:r>
              <a:rPr b="1" lang="pt-BR"/>
              <a:t>Espírito, Perispírito, Corpo e Duplo Etérico</a:t>
            </a:r>
            <a:r>
              <a:rPr b="1" lang="pt-BR" sz="1500"/>
              <a:t> 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PAPEL DO PERISPÍRITO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DUPLO ETÉRICO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CHACKRAS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CENTROS DE FORÇA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CURA COMO MANIPULAÇÃO DO FLUIDO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CORONÁRIO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CEREBRAL OU FRONTAL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LARÍNGEO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CARDÍACO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ESPLÊNICO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GÁSTRICO OU UMBILICAL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GENÉSICO OU BÁSICO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g75c8c4c0d2_0_33"/>
          <p:cNvSpPr txBox="1"/>
          <p:nvPr/>
        </p:nvSpPr>
        <p:spPr>
          <a:xfrm>
            <a:off x="1453825" y="3844600"/>
            <a:ext cx="206700" cy="18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g75c8c4c0d2_0_33"/>
          <p:cNvSpPr txBox="1"/>
          <p:nvPr/>
        </p:nvSpPr>
        <p:spPr>
          <a:xfrm>
            <a:off x="4771850" y="765525"/>
            <a:ext cx="4110600" cy="58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5. </a:t>
            </a:r>
            <a:r>
              <a:rPr b="1" lang="pt-BR" sz="1500"/>
              <a:t>O Médium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CURADOR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PRÉ-REQUISITOS PARA 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ORIENTAÇÃO AO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RECEPTOR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6. Técnicas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IRRADIAÇÃO MENTAL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TÉCNICAS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MODALIDADES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IMPOSIÇÕES E PASSES – SEM TOQUES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7. Tipos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 QUANTO AOS MOVIMENTOS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GRATUIDADE DOS PASSES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LM - Capítulo XXVI — Dai gratuitamente — item 10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FORA DA CASA ESPÍRITA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DOMICÍLIO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HOSPITAIS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8. Ética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ÉTICA DO PASSE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Deve haver motivo para se tomar passe?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tarefa do passe deve funcionar exclusivamente dentro da casa espírita?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NO SERVIÇO DO PASSE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9. Complementos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ÁGUA FLUIDIFICADA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NAS REUNIÕES MEDIÚNICAS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5c8c4c0d2_0_457"/>
          <p:cNvSpPr txBox="1"/>
          <p:nvPr>
            <p:ph type="ctrTitle"/>
          </p:nvPr>
        </p:nvSpPr>
        <p:spPr>
          <a:xfrm>
            <a:off x="685800" y="1014975"/>
            <a:ext cx="7772400" cy="117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/>
              <a:t>AULA 04 - Espírito, Perispírito, Corpo e Duplo Etérico</a:t>
            </a:r>
            <a:endParaRPr sz="3000"/>
          </a:p>
        </p:txBody>
      </p:sp>
      <p:sp>
        <p:nvSpPr>
          <p:cNvPr id="96" name="Google Shape;96;g75c8c4c0d2_0_457"/>
          <p:cNvSpPr txBox="1"/>
          <p:nvPr>
            <p:ph idx="1" type="subTitle"/>
          </p:nvPr>
        </p:nvSpPr>
        <p:spPr>
          <a:xfrm>
            <a:off x="685800" y="2190675"/>
            <a:ext cx="7086600" cy="438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O PAPEL DO PERISPÍRITO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O DUPLO ETÉRICO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CHACKRAS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CENTROS DE FORÇA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A CURA COMO MANIPULAÇÃO DO FLUIDO UNIVERSAL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CENTRO CORONÁRIO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CENTRO CEREBRAL OU FRONTAL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CENTRO LARÍNGEO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CENTRO CARDÍACO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CENTRO ESPLÊNICO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CENTRO GÁSTRICO OU UMBILICAL</a:t>
            </a:r>
            <a:endParaRPr sz="18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1800"/>
              <a:t>CENTRO GENÉSICO OU BÁSICO</a:t>
            </a:r>
            <a:endParaRPr sz="1800">
              <a:solidFill>
                <a:srgbClr val="546170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5c8c4c0d2_0_462"/>
          <p:cNvSpPr txBox="1"/>
          <p:nvPr/>
        </p:nvSpPr>
        <p:spPr>
          <a:xfrm>
            <a:off x="971600" y="764704"/>
            <a:ext cx="7200900" cy="6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PERISPÍRITO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g75c8c4c0d2_0_4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g75c8c4c0d2_0_46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5c8c4c0d2_0_471"/>
          <p:cNvSpPr txBox="1"/>
          <p:nvPr/>
        </p:nvSpPr>
        <p:spPr>
          <a:xfrm>
            <a:off x="0" y="692696"/>
            <a:ext cx="9144000" cy="56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DUPLO ETÉRICO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“Considerando-se toda célula em ação por unidade viva, qual motor microscópico, em conexão com a usina mental, é claramente compreensível que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todas as agregações celulares emitam radiações e que essas radiações se articulem, constituindo-se “tecidos de forças“.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(André Luiz, em Evolução em Dois Mundos).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75c8c4c0d2_0_475"/>
          <p:cNvSpPr txBox="1"/>
          <p:nvPr/>
        </p:nvSpPr>
        <p:spPr>
          <a:xfrm>
            <a:off x="0" y="908720"/>
            <a:ext cx="9144000" cy="61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“Todos os seres vivos se revestem de um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“halo energético” 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lhes correspondem à natureza.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 homem 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essa projeção surge enriquecida e modificada pelos fatores do pensamento contínuo que modelam, em derredor da personalidade, o conhecido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“corpo vital ou duplo etérico”.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(André Luiz – Evolução em dois mundos)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75c8c4c0d2_0_479"/>
          <p:cNvSpPr txBox="1"/>
          <p:nvPr/>
        </p:nvSpPr>
        <p:spPr>
          <a:xfrm>
            <a:off x="251520" y="692696"/>
            <a:ext cx="8892600" cy="42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CHAKRAS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Chakras são pontos de conexão ou enlace pelos quais flui a energia de um corpo a outro.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Chakras são entradas e saídas de energias onde estes fluxos se chocam formando vórtices energéticos.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g75c8c4c0d2_0_48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2374"/>
            <a:ext cx="9144000" cy="6753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2017-07-05T13:07:51Z</dcterms:created>
  <dc:creator>Vitor Silvestre</dc:creator>
</cp:coreProperties>
</file>