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icjrbnSaspnRLxRyF6F3Hosb8M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5c8c4c0d2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75c8c4c0d2_0_1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5c8c4c0d2_0_7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75c8c4c0d2_0_7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5c8c4c0d2_0_7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75c8c4c0d2_0_77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5c8c4c0d2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5c8c4c0d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5c8c4c0d2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75c8c4c0d2_0_1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5c8c4c0d2_0_7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5c8c4c0d2_0_7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5c8c4c0d2_0_7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75c8c4c0d2_0_7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5c8c4c0d2_0_7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75c8c4c0d2_0_7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5c8c4c0d2_0_7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75c8c4c0d2_0_7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5c8c4c0d2_0_7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75c8c4c0d2_0_75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5c8c4c0d2_0_7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75c8c4c0d2_0_7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5c8c4c0d2_0_7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75c8c4c0d2_0_7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0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0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0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0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g75c8c4c0d2_0_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648" y="0"/>
            <a:ext cx="64087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5c8c4c0d2_0_769"/>
          <p:cNvSpPr txBox="1"/>
          <p:nvPr/>
        </p:nvSpPr>
        <p:spPr>
          <a:xfrm>
            <a:off x="971600" y="764704"/>
            <a:ext cx="7632900" cy="56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4000"/>
              <a:buFont typeface="Arial"/>
              <a:buChar char="•"/>
            </a:pPr>
            <a:r>
              <a:rPr b="1" lang="pt-BR" sz="40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MODALIDADES DO PASSE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IMPOSIÇÃO DE MÃOS</a:t>
            </a:r>
            <a:endParaRPr/>
          </a:p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PASSE LONGITUDINAL</a:t>
            </a:r>
            <a:endParaRPr/>
          </a:p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PASSE TRANSVERSAL </a:t>
            </a:r>
            <a:endParaRPr/>
          </a:p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PASSE PERPENDICULAR</a:t>
            </a:r>
            <a:endParaRPr/>
          </a:p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SOPRO (INSUFLAÇÃO) A FRIO OU A QUENTE</a:t>
            </a:r>
            <a:endParaRPr/>
          </a:p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PASSE CIRCULAR OU ROTATÓRIO</a:t>
            </a:r>
            <a:endParaRPr/>
          </a:p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PASSE À DISTÂNCIA/IRRADIAÇÃO</a:t>
            </a:r>
            <a:endParaRPr/>
          </a:p>
          <a:p>
            <a:pPr indent="-203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COMBINAÇÃO DE MODALIDADES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5c8c4c0d2_0_773"/>
          <p:cNvSpPr txBox="1"/>
          <p:nvPr/>
        </p:nvSpPr>
        <p:spPr>
          <a:xfrm>
            <a:off x="-6307" y="332656"/>
            <a:ext cx="9144000" cy="62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IMPOSIÇÕES E PASSES – SEM TOQUES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imposições podem ser simples ou duplas 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Passes são imposições em movimento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TIPOS DE PASSES QUANTO AOS MOVIMENTOS: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Longitudinais (lentos, acalmam; rápidos, dispersam)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Rotatórios (nas obstruções, irritações, ingurgitamentos no corpo físico)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Transversais (efeito dispersivo)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5c8c4c0d2_0_33"/>
          <p:cNvSpPr txBox="1"/>
          <p:nvPr/>
        </p:nvSpPr>
        <p:spPr>
          <a:xfrm>
            <a:off x="461400" y="83850"/>
            <a:ext cx="4110600" cy="67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/>
              <a:t>Curso de Passes</a:t>
            </a:r>
            <a:br>
              <a:rPr lang="pt-BR" sz="1800"/>
            </a:br>
            <a:r>
              <a:rPr lang="pt-BR"/>
              <a:t>Aulas e Tópicos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1. Referências e Definições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REFERÊNCIA NO VELHO TESTAMENTO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REFERÊNCIA NO NOVO TESTAMENTO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MAGNETISMO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KARDEC E O MAGNETISMO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2. Matéria e Fluídos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TRINDADE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MATÉRIA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FLUIDO CÓSMICO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CARACTERÍSTICAS DOS FLUIDOS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PROPRIEDADES FÍSICAS DOS FLUIDOS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FLUIDOS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3. Passe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CONCEITO DE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 – EXPLICAÇÃO DA MECÂNICA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OBJETIVO DO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PASSES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4. </a:t>
            </a:r>
            <a:r>
              <a:rPr b="1" lang="pt-BR"/>
              <a:t>Espírito, Perispírito, Corpo e Duplo Etérico</a:t>
            </a:r>
            <a:r>
              <a:rPr b="1" lang="pt-BR" sz="1500"/>
              <a:t> 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PAPEL DO PERISPÍRITO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DUPLO ETÉRICO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CHACKRAS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CENTROS DE FORÇA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 CURA COMO MANIPULAÇÃO DO FLUIDO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CORONÁRIO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CEREBRAL OU FRONTAL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LARÍNGEO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CARDÍACO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ESPLÊNICO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GÁSTRICO OU UMBILICAL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GENÉSICO OU BÁSICO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75c8c4c0d2_0_33"/>
          <p:cNvSpPr txBox="1"/>
          <p:nvPr/>
        </p:nvSpPr>
        <p:spPr>
          <a:xfrm>
            <a:off x="1453825" y="3844600"/>
            <a:ext cx="206700" cy="18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g75c8c4c0d2_0_33"/>
          <p:cNvSpPr txBox="1"/>
          <p:nvPr/>
        </p:nvSpPr>
        <p:spPr>
          <a:xfrm>
            <a:off x="4771850" y="765525"/>
            <a:ext cx="4110600" cy="58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5. O Médium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MÉDIUM CURADOR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MÉDIUM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PRÉ-REQUISITOS PARA O MÉDIUM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ORIENTAÇÃO AO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RECEPTOR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6. Técnicas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IRRADIAÇÃO MENTAL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TÉCNICAS DE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MODALIDADES DO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IMPOSIÇÕES E PASSES – SEM TOQUES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7. Tipos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PASSES QUANTO AOS MOVIMENTOS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GRATUIDADE DOS PASSES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LM - Capítulo XXVI — Dai gratuitamente — item 10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FORA DA CASA ESPÍRITA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EM DOMICÍLIO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EM HOSPITAIS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8. Ética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ÉTICA DO PASSE</a:t>
            </a:r>
            <a:endParaRPr sz="1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Deve haver motivo para se tomar passe?</a:t>
            </a:r>
            <a:endParaRPr sz="1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 tarefa do passe deve funcionar exclusivamente dentro da casa espírita?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NO SERVIÇO DO PASSE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9. Complementos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ÁGUA FLUIDIFICADA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NAS REUNIÕES MEDIÚNICAS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5c8c4c0d2_0_123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t-BR" sz="6000"/>
              <a:t>CURSO DE PASSES</a:t>
            </a:r>
            <a:endParaRPr/>
          </a:p>
        </p:txBody>
      </p:sp>
      <p:sp>
        <p:nvSpPr>
          <p:cNvPr id="90" name="Google Shape;90;g75c8c4c0d2_0_123"/>
          <p:cNvSpPr txBox="1"/>
          <p:nvPr>
            <p:ph idx="1" type="subTitle"/>
          </p:nvPr>
        </p:nvSpPr>
        <p:spPr>
          <a:xfrm>
            <a:off x="2339752" y="5805264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b="1" lang="pt-BR"/>
              <a:t>Vitor Silvestre Ferraz Santos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5c8c4c0d2_0_740"/>
          <p:cNvSpPr txBox="1"/>
          <p:nvPr>
            <p:ph type="ctrTitle"/>
          </p:nvPr>
        </p:nvSpPr>
        <p:spPr>
          <a:xfrm>
            <a:off x="685800" y="1014975"/>
            <a:ext cx="77724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/>
              <a:t>AULA 06 - Técnicas</a:t>
            </a:r>
            <a:endParaRPr sz="4000"/>
          </a:p>
        </p:txBody>
      </p:sp>
      <p:sp>
        <p:nvSpPr>
          <p:cNvPr id="96" name="Google Shape;96;g75c8c4c0d2_0_740"/>
          <p:cNvSpPr txBox="1"/>
          <p:nvPr>
            <p:ph idx="1" type="subTitle"/>
          </p:nvPr>
        </p:nvSpPr>
        <p:spPr>
          <a:xfrm>
            <a:off x="685800" y="2356100"/>
            <a:ext cx="7086600" cy="4091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3000"/>
              <a:t>IRRADIAÇÃO MENTAL</a:t>
            </a:r>
            <a:endParaRPr sz="3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3000"/>
              <a:t>TÉCNICAS DE PASSE</a:t>
            </a:r>
            <a:endParaRPr sz="3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3000"/>
              <a:t>MODALIDADES DO PASSE</a:t>
            </a:r>
            <a:endParaRPr sz="3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3000"/>
              <a:t>IMPOSIÇÕES E PASSES – SEM TOQUES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5c8c4c0d2_0_745"/>
          <p:cNvSpPr txBox="1"/>
          <p:nvPr/>
        </p:nvSpPr>
        <p:spPr>
          <a:xfrm>
            <a:off x="0" y="210026"/>
            <a:ext cx="9144000" cy="6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IRRADIAÇÃO MENTAL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tratamento de passes pode ser feito também  com o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enfermo  à distância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é uma modalidade de  irradiação, na qual, o médium sintonizando-se com o necessitado, à distância, para ele canaliza igualmente fluidos salutares e benefícios.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 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Sim, desde que haja sintonia entre aquele que o administra e aquele que o recebe. Neste caso, diversos companheiros espirituais se ajustam ao trabalho de auxílio, favorecendo a realização, e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prece será o melhor veículo da força curadora.”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Nos Domínios da Mediunidade – cap. 17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5c8c4c0d2_0_749"/>
          <p:cNvSpPr txBox="1"/>
          <p:nvPr/>
        </p:nvSpPr>
        <p:spPr>
          <a:xfrm>
            <a:off x="-21084" y="260648"/>
            <a:ext cx="9144000" cy="6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TÉCNICAS DE PASSE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Imposição das Mãos</a:t>
            </a:r>
            <a:b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mais simples em sua forma e objetividade, de aplicação direta da mão espalmada do passista sobre os centros de força, de um modo geral, o coronário. Amplamente praticado por Jesus e os seus apóstolos.</a:t>
            </a:r>
            <a:b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Passes Longitudinais</a:t>
            </a:r>
            <a:b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função dispersante, é aplicado com imposição das mãos em movimentos rápidos. Com função energizante, é aplicado com imposição das mãos em movimentos lentos.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5c8c4c0d2_0_753"/>
          <p:cNvSpPr txBox="1"/>
          <p:nvPr/>
        </p:nvSpPr>
        <p:spPr>
          <a:xfrm>
            <a:off x="34652" y="404664"/>
            <a:ext cx="9036600" cy="64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Passes Transversais</a:t>
            </a:r>
            <a:b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Aplicação de um recurso técnico que tem uma ação importante no afastamento de resíduos fluídicos ou na diminuição da densidade dos fluidos deletérios.</a:t>
            </a:r>
            <a:b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Passes Circulares ou Rotatórios</a:t>
            </a:r>
            <a:b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 a função dispersante de alto impacto, usado com fins de liberação dos fluxos fluídicos; muito usado em reuniões mediúnicas.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Jacob Melo – O Passe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5c8c4c0d2_0_757"/>
          <p:cNvSpPr txBox="1"/>
          <p:nvPr/>
        </p:nvSpPr>
        <p:spPr>
          <a:xfrm>
            <a:off x="107504" y="764704"/>
            <a:ext cx="8928900" cy="56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TÉCNICAS DE PASSES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Podemos asseverar que o passe aplicado é típico, padrão, largamente empregado e que atende à maioria das situações: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dispersão em movimentos longitudinais, a partir do coronário para assepsia e descongestionamento, seguida de imposições revitalizadoras nas áreas mais carentes, culminando com a fluidificação da água.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Terapia dos Passes – Grupo Manoel Philomeno de Miranda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5c8c4c0d2_0_761"/>
          <p:cNvSpPr txBox="1"/>
          <p:nvPr/>
        </p:nvSpPr>
        <p:spPr>
          <a:xfrm>
            <a:off x="323528" y="476672"/>
            <a:ext cx="8640900" cy="61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Constate você mesmo, caro amigo, que nesses sessenta anos que vão de André Luiz a Manoel Philomeno de Miranda,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ficamos no simples e lógico: imposição de mãos, passes longitudinais e rotativos (também denominados de circulares) nos dois sentidos, associando as finalidades de dispersar ou suprir, reequilibrando ou tonificando. Não foi preciso ir além.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5c8c4c0d2_0_765"/>
          <p:cNvSpPr txBox="1"/>
          <p:nvPr/>
        </p:nvSpPr>
        <p:spPr>
          <a:xfrm>
            <a:off x="467544" y="836712"/>
            <a:ext cx="8568900" cy="28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Apesar de todas essas técnicas serem extremamente válidas, cabe ressaltar que não são determinantes, pois que o que vale realmente é a intenção de cada um, passista e paciente, no êxito do fenômeno. Cabe aos médiuns-passistas, na aplicação do passe: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Kardec, na </a:t>
            </a:r>
            <a:r>
              <a:rPr b="1" i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Revista Espírita, set 1865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pág 254 – Da mediunidade</a:t>
            </a:r>
            <a:b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curadora, nos assevera: “</a:t>
            </a:r>
            <a:r>
              <a:rPr i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prece, que é um pensamento, quando fervorosa, ardente,</a:t>
            </a:r>
            <a:br>
              <a:rPr i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feita com fé, produz o efeito de uma magnetização, não só chamando o concurso dos</a:t>
            </a:r>
            <a:br>
              <a:rPr i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bons espíritos, mas dirigindo ao doente uma salutar corrente fluídica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”. E como</a:t>
            </a:r>
            <a:b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somos transmissores desta corrente, seguramente ficaremos também envolvidos de uma</a:t>
            </a:r>
            <a:b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certa forma nas mesmas.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2017-07-05T13:07:51Z</dcterms:created>
  <dc:creator>Vitor Silvestre</dc:creator>
</cp:coreProperties>
</file>