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7" roundtripDataSignature="AMtx7mjIPc3sJ4toBH2DQKINfl96ICR1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5c8c4c0d2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75c8c4c0d2_0_1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75c8c4c0d2_0_1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g75c8c4c0d2_0_112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75c8c4c0d2_0_3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75c8c4c0d2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75c8c4c0d2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g75c8c4c0d2_0_1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5c8c4c0d2_0_110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5c8c4c0d2_0_1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75c8c4c0d2_0_1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g75c8c4c0d2_0_110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5c8c4c0d2_0_1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g75c8c4c0d2_0_110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5c8c4c0d2_0_1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75c8c4c0d2_0_11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75c8c4c0d2_0_1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g75c8c4c0d2_0_11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75c8c4c0d2_0_1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g75c8c4c0d2_0_11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75c8c4c0d2_0_1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g75c8c4c0d2_0_11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m branco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0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0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is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1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1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ide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0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conteúd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beçalho da Seção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0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uas Partes de Conteúdo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0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0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çã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0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0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0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0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mente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g75c8c4c0d2_0_1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648" y="0"/>
            <a:ext cx="6408712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75c8c4c0d2_0_1129"/>
          <p:cNvSpPr txBox="1"/>
          <p:nvPr/>
        </p:nvSpPr>
        <p:spPr>
          <a:xfrm>
            <a:off x="107504" y="476672"/>
            <a:ext cx="9036600" cy="62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Mesmo reconhecendo que, em última análise, a cura pertence a Deus, podemos afirmar que ela depende de três fatores: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o poder fluídico de quem doa;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o merecimento de quem recebe (conforme o carma)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a eficácia do meio.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Atribuir pesos a cada um desses fatores pertence à matemática divina.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MENSAGEIROS – CAP. 44 – ANDRÉ LUIZ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75c8c4c0d2_0_33"/>
          <p:cNvSpPr txBox="1"/>
          <p:nvPr/>
        </p:nvSpPr>
        <p:spPr>
          <a:xfrm>
            <a:off x="461400" y="83850"/>
            <a:ext cx="4110600" cy="67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/>
              <a:t>Curso de Passes</a:t>
            </a:r>
            <a:br>
              <a:rPr lang="pt-BR" sz="1800"/>
            </a:br>
            <a:r>
              <a:rPr lang="pt-BR"/>
              <a:t>Aulas e Tópicos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1. Referências e Definições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REFERÊNCIA NO VELHO TESTAMENTO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REFERÊNCIA NO NOVO TESTAMENTO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MAGNETISMO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KARDEC E O MAGNETISMO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2. Matéria e Fluídos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TRINDADE UNIVERSAL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MATÉRIA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FLUIDO CÓSMICO UNIVERSAL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CARACTERÍSTICAS DOS FLUIDOS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PROPRIEDADES FÍSICAS DOS FLUIDOS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FLUIDOS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3. Passe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CONCEITO DE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 – EXPLICAÇÃO DA MECÂNICA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OBJETIVO DO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PASSES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4. </a:t>
            </a:r>
            <a:r>
              <a:rPr b="1" lang="pt-BR"/>
              <a:t>Espírito, Perispírito, Corpo e Duplo Etérico</a:t>
            </a:r>
            <a:r>
              <a:rPr b="1" lang="pt-BR" sz="1500"/>
              <a:t> 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PAPEL DO PERISPÍRITO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DUPLO ETÉRICO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CHACKRAS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CENTROS DE FORÇA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A CURA COMO MANIPULAÇÃO DO FLUIDO UNIVERSAL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CORONÁRIO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CEREBRAL OU FRONTAL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LARÍNGEO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CARDÍACO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ESPLÊNICO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GÁSTRICO OU UMBILICAL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GENÉSICO OU BÁSICO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g75c8c4c0d2_0_33"/>
          <p:cNvSpPr txBox="1"/>
          <p:nvPr/>
        </p:nvSpPr>
        <p:spPr>
          <a:xfrm>
            <a:off x="1453825" y="3844600"/>
            <a:ext cx="206700" cy="18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g75c8c4c0d2_0_33"/>
          <p:cNvSpPr txBox="1"/>
          <p:nvPr/>
        </p:nvSpPr>
        <p:spPr>
          <a:xfrm>
            <a:off x="4771850" y="765525"/>
            <a:ext cx="4110600" cy="58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5. O Médium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MÉDIUM CURADOR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MÉDIUM PASSISTA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PRÉ-REQUISITOS PARA O MÉDIUM PASSISTA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ORIENTAÇÃO AO PASSISTA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RECEPTOR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6. Técnicas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IRRADIAÇÃO MENTAL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TÉCNICAS DE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MODALIDADES DO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IMPOSIÇÕES E PASSES – SEM TOQUES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7. Tipos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PASSES QUANTO AOS MOVIMENTOS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GRATUIDADE DOS PASSES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LM - Capítulo XXVI — Dai gratuitamente — item 10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FORA DA CASA ESPÍRITA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EM DOMICÍLIO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EM HOSPITAIS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8. Ética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ÉTICA DO PASSE</a:t>
            </a:r>
            <a:endParaRPr sz="10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Deve haver motivo para se tomar passe?</a:t>
            </a:r>
            <a:endParaRPr sz="10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A tarefa do passe deve funcionar exclusivamente dentro da casa espírita?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NO SERVIÇO DO PASSE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9. Complementos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ÁGUA FLUIDIFICADA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NAS REUNIÕES MEDIÚNICAS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75c8c4c0d2_0_123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lang="pt-BR" sz="6000"/>
              <a:t>CURSO DE PASSES</a:t>
            </a:r>
            <a:endParaRPr/>
          </a:p>
        </p:txBody>
      </p:sp>
      <p:sp>
        <p:nvSpPr>
          <p:cNvPr id="90" name="Google Shape;90;g75c8c4c0d2_0_123"/>
          <p:cNvSpPr txBox="1"/>
          <p:nvPr>
            <p:ph idx="1" type="subTitle"/>
          </p:nvPr>
        </p:nvSpPr>
        <p:spPr>
          <a:xfrm>
            <a:off x="2339752" y="5805264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b="1" lang="pt-BR"/>
              <a:t>Vitor Silvestre Ferraz Santos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75c8c4c0d2_0_1100"/>
          <p:cNvSpPr txBox="1"/>
          <p:nvPr>
            <p:ph type="ctrTitle"/>
          </p:nvPr>
        </p:nvSpPr>
        <p:spPr>
          <a:xfrm>
            <a:off x="685800" y="1014975"/>
            <a:ext cx="7772400" cy="1470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/>
              <a:t>AULA 09 - Complementos</a:t>
            </a:r>
            <a:endParaRPr sz="4000"/>
          </a:p>
        </p:txBody>
      </p:sp>
      <p:sp>
        <p:nvSpPr>
          <p:cNvPr id="96" name="Google Shape;96;g75c8c4c0d2_0_1100"/>
          <p:cNvSpPr txBox="1"/>
          <p:nvPr>
            <p:ph idx="1" type="subTitle"/>
          </p:nvPr>
        </p:nvSpPr>
        <p:spPr>
          <a:xfrm>
            <a:off x="685800" y="2356100"/>
            <a:ext cx="8238000" cy="4256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/>
              <a:t>ÁGUA FLUIDIFICADA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/>
              <a:t>PASSES NAS REUNIÕES MEDIÚNICAS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75c8c4c0d2_0_1105"/>
          <p:cNvSpPr txBox="1"/>
          <p:nvPr/>
        </p:nvSpPr>
        <p:spPr>
          <a:xfrm>
            <a:off x="251520" y="404664"/>
            <a:ext cx="8640900" cy="56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ÁGUA FLUIDIFICADA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 No tratamento ministrado pelos Espíritos Amigos, a água fluidificada, para um doente, terá o mesmo efeito em outro enfermo?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 – A água pode ser fluidificada , de modo geral, em benefício de todos, todavia, pode sê-lo em caráter particular para determinado enfermo, e , neste caso é conveniente que o uso seja pessoal e exclusivo.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5c8c4c0d2_0_1109"/>
          <p:cNvSpPr txBox="1"/>
          <p:nvPr/>
        </p:nvSpPr>
        <p:spPr>
          <a:xfrm>
            <a:off x="971600" y="764704"/>
            <a:ext cx="71289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Assepsia psíquicaEnergização, revitalização Equilíbrio mentalApoio a tratamentos DesimantaçãoobsessivaAuxílio àmediunidade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Fundamentos do Passe Espírita Fundamentos do Passe Espírita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 (17) OBJETIVOS (17)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5c8c4c0d2_0_1113"/>
          <p:cNvSpPr txBox="1"/>
          <p:nvPr/>
        </p:nvSpPr>
        <p:spPr>
          <a:xfrm>
            <a:off x="0" y="188640"/>
            <a:ext cx="9144000" cy="68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PASSES NAS REUNIÕES MEDIÚNICAS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 nenhum dos dois atendimentos o narrador fez referência à técnica de passe utilizada. Para preencher esta lacuna, recorremos à obra Terapia pelos Passes, 4. Ed., página 114, de nossa autoria, na qual Divaldo Franco, ao ser entrevistado, certamente inspirado, propõe: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“Acredito que os médiuns em transe somente deverão receber passes quando se encontrem sob ação perturbadora de Entidades em desequilíbrio, cujas emanações psíquicas possam afetar-lhes os delicados equipamentos perispirituais.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5c8c4c0d2_0_1117"/>
          <p:cNvSpPr txBox="1"/>
          <p:nvPr/>
        </p:nvSpPr>
        <p:spPr>
          <a:xfrm>
            <a:off x="0" y="476672"/>
            <a:ext cx="9144000" cy="61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“Notando-se que o médium apresenta estertores, asfixia angústia acentuada durante o intercâmbio, como decorrência de intoxicação pelas emanações perniciosas do comunicante, é de bom alvitre que seja aplicada a terapia do passe, que alcançará também o desencarnado, diminuindo-lhe as manifestações enfermiças.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Nesse caso, também será auxiliado o instrumento mediúnico, que terá suavizadas as cargas vibratórias deletérias.”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75c8c4c0d2_0_1121"/>
          <p:cNvSpPr txBox="1"/>
          <p:nvPr/>
        </p:nvSpPr>
        <p:spPr>
          <a:xfrm>
            <a:off x="251520" y="980728"/>
            <a:ext cx="8784900" cy="584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Invariavelmente, em casos de tal natureza, devem-se objetivar os chakras coronário e cerebral do médium, através de movimentos rítmicos dispersivos, logo após seguidos de revitalização dos referidos centros de força.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 essa terapia pode-se liberar o médium das energias miasmáticas que o desencarnado lhe transmite, ao tempo em que são diminuídas as cargas negativas do Espírito em sofrimento.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5c8c4c0d2_0_1125"/>
          <p:cNvSpPr txBox="1"/>
          <p:nvPr/>
        </p:nvSpPr>
        <p:spPr>
          <a:xfrm>
            <a:off x="683568" y="692696"/>
            <a:ext cx="7128900" cy="25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PASSES NAS REUNIÕES MEDIÚNICAS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1 - Com a finalidade de recompor emocionalmente o espírito ou o médium, criando condições para prosseguimento do diálogo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2-  Com a finalidade de interromper comunicação mediúnica para proteção do médium ou do terapeuta doutrinador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3 - Com a finalidade de adormecer, finalizando atendimentos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4 - Para induzir Espíritos à regressão de memória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5- Para desfazer ideoplastias aplicadas, por hipnose, a Espíritos em atendimento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2017-07-05T13:07:51Z</dcterms:created>
  <dc:creator>Vitor Silvestre</dc:creator>
</cp:coreProperties>
</file>