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entury Gothic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enturyGothic-bold.fntdata"/><Relationship Id="rId12" Type="http://schemas.openxmlformats.org/officeDocument/2006/relationships/font" Target="fonts/CenturyGothic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enturyGothic-boldItalic.fntdata"/><Relationship Id="rId14" Type="http://schemas.openxmlformats.org/officeDocument/2006/relationships/font" Target="fonts/CenturyGothic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77664da9a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77664da9a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7664da9a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7664da9a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77664da9a2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77664da9a2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77664da9a2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77664da9a2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77664da9a2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77664da9a2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51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3880">
                <a:latin typeface="Century Gothic"/>
                <a:ea typeface="Century Gothic"/>
                <a:cs typeface="Century Gothic"/>
                <a:sym typeface="Century Gothic"/>
              </a:rPr>
              <a:t>Mecanismos da Mediunidade</a:t>
            </a:r>
            <a:endParaRPr sz="388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Century Gothic"/>
                <a:ea typeface="Century Gothic"/>
                <a:cs typeface="Century Gothic"/>
                <a:sym typeface="Century Gothic"/>
              </a:rPr>
              <a:t>Apresentação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Century Gothic"/>
                <a:ea typeface="Century Gothic"/>
                <a:cs typeface="Century Gothic"/>
                <a:sym typeface="Century Gothic"/>
              </a:rPr>
              <a:t>O Projeto Mecanismos da Mediunidade 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555900"/>
            <a:ext cx="8520600" cy="301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Palavras  de  Emmanuel</a:t>
            </a:r>
            <a:endParaRPr sz="18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pt-BR" sz="13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"A missão de André Luiz é, porém, a de revelar os tesouros de que somos herdeiros felizes na Eternidade, riquezas imperecíveis em cuja posse jamais entraremos sem a indispensável aquisição de Sabedoria e de Amor"</a:t>
            </a:r>
            <a:br>
              <a:rPr b="1" i="1" lang="pt-BR" sz="13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</a:br>
            <a:endParaRPr b="1" i="1" sz="13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800"/>
              </a:spcBef>
              <a:spcAft>
                <a:spcPts val="800"/>
              </a:spcAft>
              <a:buNone/>
            </a:pPr>
            <a:r>
              <a:rPr b="1" lang="pt-BR" sz="13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(Livro “No Mundo Maior”  –  Prefácio  FEB)</a:t>
            </a:r>
            <a:endParaRPr sz="19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Century Gothic"/>
                <a:ea typeface="Century Gothic"/>
                <a:cs typeface="Century Gothic"/>
                <a:sym typeface="Century Gothic"/>
              </a:rPr>
              <a:t>Mecanismos  da  Mediunidade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61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Esta interessante obra de André Luiz, lançada pela FEB em 1959, foi recebida em Uberaba – MG, por Chico Xavier e Waldo Vieira. Os capítulos pares ficaram a cargo do Chico e os ímpares pelo Waldo.</a:t>
            </a:r>
            <a:endParaRPr sz="15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Neste instigante livro, André Luiz aborda em 26 capítulos a mediunidade, em seus múltiplos processos, comparando-a aos fenômenos do eletromagnetismo e a consequente produção das diversas ondas eletromagnéticas, que varrem o Cosmos.</a:t>
            </a:r>
            <a:endParaRPr sz="15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Traça, assim, um paralelismo entre estas ondas e as ondas mentais, que constituem a base do pensamento, ou matéria mental, conforme nos esclarece no capítulo 4.</a:t>
            </a:r>
            <a:endParaRPr sz="15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800"/>
              </a:spcBef>
              <a:spcAft>
                <a:spcPts val="800"/>
              </a:spcAft>
              <a:buNone/>
            </a:pPr>
            <a:r>
              <a:rPr lang="pt-BR" sz="15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Embora contenha variadas informações técnico-científicas, o livro ensina-nos muito sobre a natureza dos fenômenos da mediunidade, como faculdade inerente a todas as criaturas, tendo por base o intercâmbio dos pensamentos entre os Espíritos e o plano dos encarnados.</a:t>
            </a:r>
            <a:endParaRPr sz="1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Century Gothic"/>
                <a:ea typeface="Century Gothic"/>
                <a:cs typeface="Century Gothic"/>
                <a:sym typeface="Century Gothic"/>
              </a:rPr>
              <a:t>Mecanismos  da  Mediunidade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Temas tais como: hipnose, ideoplastia, psicometria, curas, animismo, obsessão, oração e mediunidade com Jesus, entre outros, abrem novos e amplos horizontes à nossa compreensão desta faculdade tão maravilhosa!</a:t>
            </a:r>
            <a:endParaRPr sz="15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Estas aulas, apresentadas em PowerPoint, totalizam quase mil e seiscentos slides e procuram apresentar todos os temas com ilustrações, de forma clara e inteligível, trocando em miúdos o pensamento de André Luiz, com o objetivo de facilitar a compreensão de todos os irmãos que se interessam pelo estudo da mediunidade e, por extensão, da nossa querida Doutrina Espírita.</a:t>
            </a:r>
            <a:endParaRPr sz="15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Esperamos que possam ser úteis a todos que desejem acessá-las.</a:t>
            </a:r>
            <a:br>
              <a:rPr lang="pt-BR" sz="15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</a:br>
            <a:endParaRPr sz="15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80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Century Gothic"/>
                <a:ea typeface="Century Gothic"/>
                <a:cs typeface="Century Gothic"/>
                <a:sym typeface="Century Gothic"/>
              </a:rPr>
              <a:t>Capítulos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2222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I. ONDAS E PERCEPÇÕES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II. CONQUISTAS DA MICROFÍSICA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III. FÓTONS E FLUIDO CÓSMICO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IV. MATÉRIA MENTAL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V. CORRENTE ELÉTRICA E CORRENTE MENTAL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VI. CIRCUITO ELÉTRICO E CIRCUITO MEDIÚNICO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VII. ANALOGIAS DE CIRCUITOS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VIII. MEDIUNIDADE E ELETROMAGNETISMO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IX. CÉREBRO E ENERGIA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X. FLUXO MENTAL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XI. ONDA MENTAL</a:t>
            </a:r>
            <a:endParaRPr sz="125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2222"/>
              </a:lnSpc>
              <a:spcBef>
                <a:spcPts val="800"/>
              </a:spcBef>
              <a:spcAft>
                <a:spcPts val="800"/>
              </a:spcAft>
              <a:buSzPts val="770"/>
              <a:buNone/>
            </a:pPr>
            <a:r>
              <a:rPr lang="pt-BR" sz="125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XII. REFLEXO CONDICIONADO</a:t>
            </a:r>
            <a:endParaRPr sz="1180"/>
          </a:p>
        </p:txBody>
      </p:sp>
      <p:sp>
        <p:nvSpPr>
          <p:cNvPr id="80" name="Google Shape;80;p17"/>
          <p:cNvSpPr txBox="1"/>
          <p:nvPr>
            <p:ph idx="2" type="body"/>
          </p:nvPr>
        </p:nvSpPr>
        <p:spPr>
          <a:xfrm>
            <a:off x="4832400" y="192875"/>
            <a:ext cx="3999900" cy="482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XIII. </a:t>
            </a: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FENÔMENO  HIPNÓTICO  INDISCRIMINADO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XIV. REFLEXO CONDICIONADO ESPECÍFICO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XV. CARGAS ELÉTRICAS E CARGAS MENTAIS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XVI. FENÔMENO MEDIÚNICO DA VIDA HUMANA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XVII. EFEITOS FÍSICOS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XVIII. EFEITOS INTELECTUAIS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XIX. IDEOPLASTIA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XX. PSICOMETRIA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XXI. DESDOBRAMENTO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XXII. MEDIUNIDADE CURATIVA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XXIII. ANIMISMO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XXIV. OBSESSÃO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XXVI. ORAÇÃO</a:t>
            </a:r>
            <a:endParaRPr sz="12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22222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pt-BR" sz="1200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XXVII. JESUS E MEDIUNIDADE</a:t>
            </a:r>
            <a:endParaRPr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4500575" y="1453050"/>
            <a:ext cx="3819000" cy="18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pt-BR" sz="1987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Abraço fraternal,</a:t>
            </a:r>
            <a:endParaRPr sz="1987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b="1" i="1" lang="pt-BR" sz="1987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Cleber  M. Gonçalves</a:t>
            </a:r>
            <a:endParaRPr b="1" i="1" sz="1987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b="1" i="1" lang="pt-BR" sz="1987">
                <a:solidFill>
                  <a:srgbClr val="54617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Augusto  Rocha</a:t>
            </a:r>
            <a:endParaRPr sz="2085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